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61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4A19E-F4FD-C15D-6228-3A862742DF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F338307-BAB7-5618-2C55-98E25ECCF7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39F7F1-0AAF-9561-4534-58A6F7769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38012-AB1F-7712-08F8-9C9D065D3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9DE7F-75E0-2341-7351-E194B78A0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780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82373-AD43-53D0-C8E8-515353FAE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7776CC-6E4A-D097-E952-7DB21F55C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2FC0E1-3170-C6C3-4686-6ABD5B442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1F1AE2-DA51-4B5E-1E72-7B0D8E3F7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CF83DF-1129-DC0E-68AC-32C7C13AF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145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8FD043-775F-FB9B-874B-5923D1B79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883BBF-6EDE-4950-860E-B36DC20BB0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2D2EC1-628B-303A-8292-C9EE152A4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AD570B-6AFA-B205-C97E-C24A4FC2F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7DB4E0-7476-F4EA-E4E4-8D9364A1E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702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C3D3E-3C7F-5618-4CA3-86F81C09C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B22E9F-3400-BED4-6DD7-193ADB106B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283DE4-842E-AB72-A9FC-1C808E16BD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DC8669-82D4-E9CC-099E-6BB26634E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D770B3-9AEE-1CD8-4D90-47983C8E5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B7F6983-CE8F-2598-192E-DCA675CA4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576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C04A4D-213A-BC08-7D76-65CCBA313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C6EC0D-4C25-3BB2-0748-6BDEB0FE1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00BEE57-A856-C420-EAC3-B6E4B8166C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1DE8136-728D-D1A3-5C61-57B614CC30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DA46010-9AAB-8240-8AF7-507939401C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87C753F-ECE8-7D00-E0D8-40EBD6EEA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9BA8FC2-1454-8766-631D-94EB0FADE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BD1B0EC-C953-F90C-4512-1CD0E7E7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7974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BF776-3F23-8DBE-F8F8-F9C92BFA5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09E4C1-7B53-C41F-EF4D-C8580E426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5ABE32-BC29-B61D-8654-23C4BD190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2E5B675-40B1-38A0-9793-3CD153100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120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D443DF-3E64-DB06-5799-E5BFF36B8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142630C-FD50-C3B5-D4AB-8133DA6EB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F21F906-DFAE-6FCF-7B9F-74B44A3B3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291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2E81AF-4540-2AC2-6332-78435E9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16B571-3FE1-CC4E-F0E5-855516B8D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8393B20-2629-AA16-9B76-1169DEC389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079A0C-5BAA-D2DA-2CF9-5FFB9B853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8E328F6-16FB-D56E-2CCE-4B354F05D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13F534-8622-4558-B9D0-B26AEA53C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43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937B9-B76D-1534-E676-AA3BFCF6B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465D85B-C58C-BF24-5340-A76EB6447D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63E38D-9941-90A4-D245-750644E522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F54CC93-E98B-74CE-3C39-A533D735C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E20DAF-3E21-8AE0-1AA0-92AC1691A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DDED98-CE50-BEAB-CD84-AE103F19F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164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6B302E-CBAA-91FD-74F3-9E88DCC01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D7C6F76-6F10-FF0F-49B6-E7608CBAE9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4EDA65-E8BE-D1F5-A81D-578933655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022D56-8AE0-7537-00EE-D61B97EE8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1893B4-14BA-608A-3B62-671A98B6D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161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E580699-C302-A4AE-E776-FA5BA1B693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8558979-9ADA-3D18-C3E5-943F03358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1DD53B-47BE-FEA9-4AE4-B02F2774A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EE1FFE-99AE-8AEF-1446-89F5209AE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F2592E-E2F6-5E37-E3B3-E2F0D8165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699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A58CEF0-DA38-AAED-9695-6ED76286E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99CC61-7961-5A43-8A45-C15EE8C6C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A96D25-2769-5C47-E865-030DEE4F0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01377-5607-4D9C-A4A9-19B32F3E15C4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47B0C-2E8C-8373-D216-753EA1B97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954E6E-A411-2822-389F-67DD201FA6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3156B-3568-4038-A348-C31CD2CE6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941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9E820B7A-4615-AC19-3D0B-B2A8AB4F4791}"/>
              </a:ext>
            </a:extLst>
          </p:cNvPr>
          <p:cNvCxnSpPr>
            <a:cxnSpLocks/>
          </p:cNvCxnSpPr>
          <p:nvPr/>
        </p:nvCxnSpPr>
        <p:spPr>
          <a:xfrm flipV="1">
            <a:off x="3387644" y="4007224"/>
            <a:ext cx="2968333" cy="162858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DE68F538-F1E6-F239-9778-5F922E89DAEC}"/>
              </a:ext>
            </a:extLst>
          </p:cNvPr>
          <p:cNvCxnSpPr/>
          <p:nvPr/>
        </p:nvCxnSpPr>
        <p:spPr>
          <a:xfrm>
            <a:off x="6096000" y="2988235"/>
            <a:ext cx="782918" cy="1308847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lgDashDot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E182404B-87BC-E2E5-B8E8-389E77354E63}"/>
              </a:ext>
            </a:extLst>
          </p:cNvPr>
          <p:cNvCxnSpPr>
            <a:cxnSpLocks/>
          </p:cNvCxnSpPr>
          <p:nvPr/>
        </p:nvCxnSpPr>
        <p:spPr>
          <a:xfrm flipV="1">
            <a:off x="6096000" y="380285"/>
            <a:ext cx="0" cy="346706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3E57D2EB-B866-F946-22BB-0FAD709E3E5A}"/>
              </a:ext>
            </a:extLst>
          </p:cNvPr>
          <p:cNvCxnSpPr>
            <a:cxnSpLocks/>
          </p:cNvCxnSpPr>
          <p:nvPr/>
        </p:nvCxnSpPr>
        <p:spPr>
          <a:xfrm flipH="1">
            <a:off x="2753657" y="3847353"/>
            <a:ext cx="3342343" cy="220756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A1E716C2-5E5D-7CC7-A81F-B1FEBC242386}"/>
              </a:ext>
            </a:extLst>
          </p:cNvPr>
          <p:cNvCxnSpPr>
            <a:cxnSpLocks/>
          </p:cNvCxnSpPr>
          <p:nvPr/>
        </p:nvCxnSpPr>
        <p:spPr>
          <a:xfrm>
            <a:off x="6096000" y="3847353"/>
            <a:ext cx="3406588" cy="19797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88F088BE-CF2C-DFE3-B907-F068F7ED2AB5}"/>
              </a:ext>
            </a:extLst>
          </p:cNvPr>
          <p:cNvCxnSpPr>
            <a:cxnSpLocks/>
          </p:cNvCxnSpPr>
          <p:nvPr/>
        </p:nvCxnSpPr>
        <p:spPr>
          <a:xfrm flipH="1">
            <a:off x="3393621" y="956235"/>
            <a:ext cx="2702379" cy="4679577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D21C6251-5C7B-9CF0-7C98-33786097C251}"/>
              </a:ext>
            </a:extLst>
          </p:cNvPr>
          <p:cNvCxnSpPr>
            <a:cxnSpLocks/>
          </p:cNvCxnSpPr>
          <p:nvPr/>
        </p:nvCxnSpPr>
        <p:spPr>
          <a:xfrm flipV="1">
            <a:off x="3246664" y="5717988"/>
            <a:ext cx="6058701" cy="1758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06F53FAF-9347-6809-CBD3-ED11504BEEE0}"/>
              </a:ext>
            </a:extLst>
          </p:cNvPr>
          <p:cNvCxnSpPr>
            <a:cxnSpLocks/>
          </p:cNvCxnSpPr>
          <p:nvPr/>
        </p:nvCxnSpPr>
        <p:spPr>
          <a:xfrm>
            <a:off x="6096000" y="583337"/>
            <a:ext cx="3209365" cy="5130337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D94BBD6-C2FC-7365-3F5C-F0A846EBF7CF}"/>
              </a:ext>
            </a:extLst>
          </p:cNvPr>
          <p:cNvCxnSpPr>
            <a:cxnSpLocks/>
          </p:cNvCxnSpPr>
          <p:nvPr/>
        </p:nvCxnSpPr>
        <p:spPr>
          <a:xfrm>
            <a:off x="6096000" y="956235"/>
            <a:ext cx="259977" cy="3050989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11A3AC30-9F37-72B3-34CE-B8B26F2F5789}"/>
              </a:ext>
            </a:extLst>
          </p:cNvPr>
          <p:cNvCxnSpPr/>
          <p:nvPr/>
        </p:nvCxnSpPr>
        <p:spPr>
          <a:xfrm flipH="1">
            <a:off x="5402729" y="2988235"/>
            <a:ext cx="693271" cy="1308847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lgDashDot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4401573C-5DE3-F8F5-B1DD-5A1A42B9AE49}"/>
              </a:ext>
            </a:extLst>
          </p:cNvPr>
          <p:cNvCxnSpPr/>
          <p:nvPr/>
        </p:nvCxnSpPr>
        <p:spPr>
          <a:xfrm>
            <a:off x="5408706" y="4303059"/>
            <a:ext cx="1464235" cy="0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lgDash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448C7B85-6D74-1165-CBD0-461C3671C30B}"/>
              </a:ext>
            </a:extLst>
          </p:cNvPr>
          <p:cNvSpPr txBox="1"/>
          <p:nvPr/>
        </p:nvSpPr>
        <p:spPr>
          <a:xfrm>
            <a:off x="9438343" y="5923277"/>
            <a:ext cx="998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Unitary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costs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A3B12A1A-E67A-1AFE-841C-9EB7C54773CC}"/>
              </a:ext>
            </a:extLst>
          </p:cNvPr>
          <p:cNvSpPr txBox="1"/>
          <p:nvPr/>
        </p:nvSpPr>
        <p:spPr>
          <a:xfrm>
            <a:off x="1595716" y="6033627"/>
            <a:ext cx="2049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Industrial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strategic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autonomy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dividend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6FE5D5E4-630D-2A80-6FC6-521EEA30EE03}"/>
              </a:ext>
            </a:extLst>
          </p:cNvPr>
          <p:cNvSpPr txBox="1"/>
          <p:nvPr/>
        </p:nvSpPr>
        <p:spPr>
          <a:xfrm>
            <a:off x="5205546" y="51582"/>
            <a:ext cx="19045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spinoffs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013C6D74-309D-6D2D-EA91-078015292E83}"/>
              </a:ext>
            </a:extLst>
          </p:cNvPr>
          <p:cNvSpPr txBox="1"/>
          <p:nvPr/>
        </p:nvSpPr>
        <p:spPr>
          <a:xfrm>
            <a:off x="7787767" y="3086944"/>
            <a:ext cx="17684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National program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12DBD3DF-31F1-BD45-736C-89154EF2FEBF}"/>
              </a:ext>
            </a:extLst>
          </p:cNvPr>
          <p:cNvSpPr txBox="1"/>
          <p:nvPr/>
        </p:nvSpPr>
        <p:spPr>
          <a:xfrm>
            <a:off x="5071037" y="4615935"/>
            <a:ext cx="1123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Trilemma</a:t>
            </a:r>
            <a:endParaRPr lang="fr-FR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2AF14BDF-284C-3098-CB8D-476AA035EF56}"/>
              </a:ext>
            </a:extLst>
          </p:cNvPr>
          <p:cNvSpPr txBox="1"/>
          <p:nvPr/>
        </p:nvSpPr>
        <p:spPr>
          <a:xfrm>
            <a:off x="6487459" y="3543469"/>
            <a:ext cx="12371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Off-the-shelf</a:t>
            </a:r>
            <a:endParaRPr lang="fr-FR" sz="1600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Connecteur droit 42">
            <a:extLst>
              <a:ext uri="{FF2B5EF4-FFF2-40B4-BE49-F238E27FC236}">
                <a16:creationId xmlns:a16="http://schemas.microsoft.com/office/drawing/2014/main" id="{3CB1462A-3623-B1F6-2402-C0D78555B01D}"/>
              </a:ext>
            </a:extLst>
          </p:cNvPr>
          <p:cNvCxnSpPr>
            <a:cxnSpLocks/>
          </p:cNvCxnSpPr>
          <p:nvPr/>
        </p:nvCxnSpPr>
        <p:spPr>
          <a:xfrm flipH="1">
            <a:off x="3245224" y="588169"/>
            <a:ext cx="2850776" cy="5142567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8" name="ZoneTexte 17">
            <a:extLst>
              <a:ext uri="{FF2B5EF4-FFF2-40B4-BE49-F238E27FC236}">
                <a16:creationId xmlns:a16="http://schemas.microsoft.com/office/drawing/2014/main" id="{D9623519-64B4-7D02-A0A9-A5D3C73382D6}"/>
              </a:ext>
            </a:extLst>
          </p:cNvPr>
          <p:cNvSpPr txBox="1"/>
          <p:nvPr/>
        </p:nvSpPr>
        <p:spPr>
          <a:xfrm>
            <a:off x="2753656" y="5538155"/>
            <a:ext cx="5474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FR" sz="1100" i="1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endParaRPr lang="fr-FR" sz="1100" i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BBED6AED-5261-4098-6BE2-EE1EAF861858}"/>
              </a:ext>
            </a:extLst>
          </p:cNvPr>
          <p:cNvSpPr txBox="1"/>
          <p:nvPr/>
        </p:nvSpPr>
        <p:spPr>
          <a:xfrm>
            <a:off x="9248055" y="5464859"/>
            <a:ext cx="5090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fr-FR" sz="1100" i="1" baseline="30000" dirty="0"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B18E3E59-AB4F-95D2-C4BA-B902D3B0912F}"/>
              </a:ext>
            </a:extLst>
          </p:cNvPr>
          <p:cNvSpPr txBox="1"/>
          <p:nvPr/>
        </p:nvSpPr>
        <p:spPr>
          <a:xfrm>
            <a:off x="6078499" y="403724"/>
            <a:ext cx="5090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fr-FR" sz="1100" i="1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endParaRPr lang="fr-FR" sz="1100" i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456396A7-E66A-0B21-AD65-D60BB046DE8A}"/>
              </a:ext>
            </a:extLst>
          </p:cNvPr>
          <p:cNvSpPr txBox="1"/>
          <p:nvPr/>
        </p:nvSpPr>
        <p:spPr>
          <a:xfrm>
            <a:off x="3391112" y="5532676"/>
            <a:ext cx="3631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FR" sz="900" baseline="30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B0C2CFD7-0809-2B45-A226-BB160C7DAA16}"/>
              </a:ext>
            </a:extLst>
          </p:cNvPr>
          <p:cNvSpPr txBox="1"/>
          <p:nvPr/>
        </p:nvSpPr>
        <p:spPr>
          <a:xfrm>
            <a:off x="6196721" y="3986870"/>
            <a:ext cx="3631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fr-FR" sz="900" baseline="30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2933D3B6-267B-A974-7D75-849AC906D2DF}"/>
              </a:ext>
            </a:extLst>
          </p:cNvPr>
          <p:cNvSpPr txBox="1"/>
          <p:nvPr/>
        </p:nvSpPr>
        <p:spPr>
          <a:xfrm>
            <a:off x="6023947" y="800921"/>
            <a:ext cx="3631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fr-FR" sz="900" baseline="30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59863138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Grand écran</PresentationFormat>
  <Paragraphs>12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Chaire Ecodef</dc:creator>
  <cp:lastModifiedBy>Chaire Ecodef</cp:lastModifiedBy>
  <cp:revision>6</cp:revision>
  <dcterms:created xsi:type="dcterms:W3CDTF">2023-01-11T13:45:52Z</dcterms:created>
  <dcterms:modified xsi:type="dcterms:W3CDTF">2023-02-21T10:36:51Z</dcterms:modified>
</cp:coreProperties>
</file>